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0" r:id="rId4"/>
    <p:sldId id="258" r:id="rId5"/>
    <p:sldId id="262" r:id="rId6"/>
    <p:sldId id="263" r:id="rId7"/>
    <p:sldId id="257" r:id="rId8"/>
    <p:sldId id="264" r:id="rId9"/>
    <p:sldId id="266" r:id="rId10"/>
    <p:sldId id="268" r:id="rId11"/>
    <p:sldId id="267" r:id="rId12"/>
    <p:sldId id="269" r:id="rId13"/>
    <p:sldId id="270" r:id="rId14"/>
    <p:sldId id="273" r:id="rId15"/>
    <p:sldId id="272" r:id="rId16"/>
    <p:sldId id="274" r:id="rId17"/>
    <p:sldId id="275" r:id="rId18"/>
    <p:sldId id="277" r:id="rId19"/>
    <p:sldId id="276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0" autoAdjust="0"/>
    <p:restoredTop sz="94328" autoAdjust="0"/>
  </p:normalViewPr>
  <p:slideViewPr>
    <p:cSldViewPr snapToGrid="0">
      <p:cViewPr varScale="1">
        <p:scale>
          <a:sx n="64" d="100"/>
          <a:sy n="64" d="100"/>
        </p:scale>
        <p:origin x="10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9622" y="139339"/>
            <a:ext cx="2943105" cy="539930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入库流程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28" y="940723"/>
            <a:ext cx="4419834" cy="2397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28" y="4244724"/>
            <a:ext cx="4419834" cy="2397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400" y="0"/>
            <a:ext cx="3236879" cy="6858000"/>
          </a:xfrm>
          <a:prstGeom prst="rect">
            <a:avLst/>
          </a:prstGeom>
        </p:spPr>
      </p:pic>
      <p:sp>
        <p:nvSpPr>
          <p:cNvPr id="11" name="对话气泡: 椭圆形 10"/>
          <p:cNvSpPr/>
          <p:nvPr/>
        </p:nvSpPr>
        <p:spPr>
          <a:xfrm>
            <a:off x="5604933" y="1363056"/>
            <a:ext cx="1541054" cy="516466"/>
          </a:xfrm>
          <a:prstGeom prst="wedgeEllipseCallout">
            <a:avLst>
              <a:gd name="adj1" fmla="val -27659"/>
              <a:gd name="adj2" fmla="val 657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6188601" y="2113124"/>
            <a:ext cx="1172627" cy="18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椭圆形 12"/>
          <p:cNvSpPr/>
          <p:nvPr/>
        </p:nvSpPr>
        <p:spPr>
          <a:xfrm>
            <a:off x="5716450" y="5333538"/>
            <a:ext cx="1560767" cy="516466"/>
          </a:xfrm>
          <a:prstGeom prst="wedgeEllipseCallout">
            <a:avLst>
              <a:gd name="adj1" fmla="val -58983"/>
              <a:gd name="adj2" fmla="val 1034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>
            <a:off x="5716451" y="6083606"/>
            <a:ext cx="1560767" cy="18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04932" y="1436623"/>
            <a:ext cx="175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入库流程关键点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5771" y="5408026"/>
            <a:ext cx="175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入库流程关键点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输送线源任务操作界面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故障描述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323611"/>
            <a:ext cx="57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轮子停在进入包装间等待区不前行，如左边图片所示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723472" y="4563539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可能原因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36741" y="2737551"/>
            <a:ext cx="6019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轮子到达如图位置后，输送线给立体库的上位发送任务完成信号，告知到达如图位置的轮子信息，然后立体库上位机将轮子信息写入包装间上位机的数据库，包装间上位机将信息发给包装将的入库线体，包装间的入库线体给立体库的输送线体发允许信号，然后轮子进入包装间。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4" y="1637549"/>
            <a:ext cx="3975829" cy="3677331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>
          <a:xfrm>
            <a:off x="5740400" y="2336810"/>
            <a:ext cx="2006610" cy="259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工作流程解析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39371" y="4923483"/>
            <a:ext cx="6214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检查包装间设备运行情况，上位机程序，机械设备报警等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在输送线源任务中，搜索该组轮子信息，判断任务状态，其中状态信息是：</a:t>
            </a:r>
            <a:r>
              <a:rPr lang="en-US" altLang="zh-CN" dirty="0"/>
              <a:t>Release</a:t>
            </a:r>
            <a:r>
              <a:rPr lang="zh-CN" altLang="en-US" dirty="0"/>
              <a:t>或者是</a:t>
            </a:r>
            <a:r>
              <a:rPr lang="en-US" altLang="zh-CN" dirty="0"/>
              <a:t>Active</a:t>
            </a:r>
            <a:r>
              <a:rPr lang="zh-CN" altLang="en-US" dirty="0"/>
              <a:t>说明上位机已经下发任务了，但是没有收到完成信号；</a:t>
            </a:r>
            <a:r>
              <a:rPr lang="en-US" altLang="zh-CN" dirty="0"/>
              <a:t>Completed</a:t>
            </a:r>
            <a:r>
              <a:rPr lang="zh-CN" altLang="en-US" dirty="0"/>
              <a:t>说明收到了完成信号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720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输送线源任务操作界面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2599259" cy="392279"/>
          </a:xfrm>
        </p:spPr>
        <p:txBody>
          <a:bodyPr/>
          <a:lstStyle/>
          <a:p>
            <a:r>
              <a:rPr lang="zh-CN" altLang="en-US" dirty="0"/>
              <a:t>故障解决步骤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019797" y="2028843"/>
            <a:ext cx="3395135" cy="347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状态是</a:t>
            </a:r>
            <a:r>
              <a:rPr lang="en-US" altLang="zh-CN" dirty="0"/>
              <a:t>Release</a:t>
            </a:r>
            <a:r>
              <a:rPr lang="zh-CN" altLang="en-US" dirty="0"/>
              <a:t>或是</a:t>
            </a:r>
            <a:r>
              <a:rPr lang="en-US" altLang="zh-CN" dirty="0"/>
              <a:t>Active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72212" y="1643750"/>
            <a:ext cx="601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清除包装间的故障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01" y="1625208"/>
            <a:ext cx="3975829" cy="3677331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>
          <a:xfrm>
            <a:off x="6019798" y="1300581"/>
            <a:ext cx="2006610" cy="259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包装间故障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239935" y="2422978"/>
            <a:ext cx="6214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通过输送线源任务界面，模拟发送输送线任务结束。</a:t>
            </a:r>
            <a:endParaRPr lang="en-US" altLang="zh-CN" dirty="0"/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在输送机源任务中找到该组轮子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选中该组轮子，点击结束完成任务按钮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观察轮子是否运动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609" y="696841"/>
            <a:ext cx="2304176" cy="1597000"/>
          </a:xfrm>
          <a:prstGeom prst="rect">
            <a:avLst/>
          </a:prstGeom>
        </p:spPr>
      </p:pic>
      <p:cxnSp>
        <p:nvCxnSpPr>
          <p:cNvPr id="6" name="直接箭头连接符 5"/>
          <p:cNvCxnSpPr>
            <a:cxnSpLocks/>
          </p:cNvCxnSpPr>
          <p:nvPr/>
        </p:nvCxnSpPr>
        <p:spPr>
          <a:xfrm flipV="1">
            <a:off x="10551892" y="1115280"/>
            <a:ext cx="446308" cy="2348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0934697" y="856665"/>
            <a:ext cx="190503" cy="286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6062131" y="3909214"/>
            <a:ext cx="3395135" cy="347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状态是</a:t>
            </a:r>
            <a:r>
              <a:rPr lang="en-US" altLang="zh-CN" dirty="0"/>
              <a:t>Completed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239934" y="4229164"/>
            <a:ext cx="6214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通过输送线源任务界面，模拟发送输送线任务结束。</a:t>
            </a:r>
            <a:endParaRPr lang="en-US" altLang="zh-CN" dirty="0"/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在输送机源任务中找到该组轮子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选中该组轮子，点击结束完成任务按钮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观察轮子是否运动，正常情况下，轮子会依次正常入包装间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如果还是没有动的话，再尝试一次，失败的话，只能将实物轮子移走到异常口出货区，在动力柜处的触摸屏上，将</a:t>
            </a:r>
            <a:r>
              <a:rPr lang="en-US" altLang="zh-CN" dirty="0"/>
              <a:t>1146</a:t>
            </a:r>
            <a:r>
              <a:rPr lang="zh-CN" altLang="en-US" dirty="0"/>
              <a:t>处的状态清空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74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239935" y="4484671"/>
            <a:ext cx="55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8" y="848995"/>
            <a:ext cx="10625666" cy="5711295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3517856" y="1358038"/>
            <a:ext cx="60639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80925" y="1340109"/>
            <a:ext cx="1520792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重发任务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取消任务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完成任务</a:t>
            </a:r>
          </a:p>
        </p:txBody>
      </p:sp>
    </p:spTree>
    <p:extLst>
      <p:ext uri="{BB962C8B-B14F-4D97-AF65-F5344CB8AC3E}">
        <p14:creationId xmlns:p14="http://schemas.microsoft.com/office/powerpoint/2010/main" val="17481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8911687" cy="1280890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938866" y="821267"/>
            <a:ext cx="1557867" cy="392279"/>
          </a:xfrm>
        </p:spPr>
        <p:txBody>
          <a:bodyPr/>
          <a:lstStyle/>
          <a:p>
            <a:r>
              <a:rPr lang="zh-CN" altLang="en-US" dirty="0"/>
              <a:t>主要用途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52134" y="1247414"/>
            <a:ext cx="782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对出库入库的堆垛机任务进行管理，当出现异常情况后紧急进行问题处理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1938864" y="1761069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主要操作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52134" y="2153347"/>
            <a:ext cx="215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重发任务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取消任务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结束完成任务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1964262" y="3161342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适用位置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60597" y="3541881"/>
            <a:ext cx="318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入库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出库</a:t>
            </a:r>
            <a:endParaRPr lang="en-US" altLang="zh-CN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1964262" y="4443001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适用场景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60597" y="4815477"/>
            <a:ext cx="712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入库任务已经下发，但是堆垛机没有执行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出库任务已经下发，但是堆垛机没有执行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堆垛机处理完故障后，手动进行了入库出库操作后，在上位机软件上进行任务状态的重置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330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2" y="1393715"/>
            <a:ext cx="4117557" cy="37128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故障描述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298204"/>
            <a:ext cx="502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轮子被输送至入库顶升台处，但是堆垛机不过来接货，如左边图片所示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723472" y="2091267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初步判断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36741" y="2525851"/>
            <a:ext cx="5918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通过堆垛机报警灯和触摸屏上的提示信息，确认堆垛机是否有故障，导致在升降台处停留的轮子任务没有被执行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在堆垛机源任务中，查看该组入库轮子的任务情况，根据状态信息进行判断，即</a:t>
            </a:r>
            <a:r>
              <a:rPr lang="en-US" altLang="zh-CN" dirty="0"/>
              <a:t>Status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</a:t>
            </a:r>
            <a:r>
              <a:rPr lang="zh-CN" altLang="en-US" dirty="0"/>
              <a:t>：任务创建但是没有下发；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Release/Active</a:t>
            </a:r>
            <a:r>
              <a:rPr lang="zh-CN" altLang="en-US" dirty="0"/>
              <a:t>：任务创建并且已经下发；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Completed</a:t>
            </a:r>
            <a:r>
              <a:rPr lang="zh-CN" altLang="en-US" dirty="0"/>
              <a:t>：堆垛机完成任务并反馈给了上位机。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请确认该堆垛机是否存在没有完成的出入库任务，即任务状态</a:t>
            </a:r>
            <a:r>
              <a:rPr lang="en-US" altLang="zh-CN" dirty="0"/>
              <a:t>Status</a:t>
            </a:r>
            <a:r>
              <a:rPr lang="zh-CN" altLang="en-US" dirty="0"/>
              <a:t>不是</a:t>
            </a:r>
            <a:r>
              <a:rPr lang="en-US" altLang="zh-CN" dirty="0"/>
              <a:t>Completed</a:t>
            </a:r>
            <a:r>
              <a:rPr lang="zh-CN" altLang="en-US" dirty="0"/>
              <a:t>的。设计原理是，堆垛机一次只能完成一个任务，下次任务下发的前提是需要等待前一次任务完成。正常情况是，系统自动完成，异常情况下需要人工干预。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02" y="3852333"/>
            <a:ext cx="3317712" cy="276620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853693" y="4292600"/>
            <a:ext cx="743707" cy="23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631267" y="3945467"/>
            <a:ext cx="4080933" cy="1289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7" y="1329578"/>
            <a:ext cx="4544376" cy="40977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故障解决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433676"/>
            <a:ext cx="6095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首先，排除堆垛机的问题。如果确认需要人工干预，手动放货后，需要手动在上位机软件上干预，否则的话，很容易对后续的任务执行会造成影响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其次，根据状态值</a:t>
            </a:r>
            <a:r>
              <a:rPr lang="en-US" altLang="zh-CN" dirty="0"/>
              <a:t>Status</a:t>
            </a:r>
            <a:r>
              <a:rPr lang="zh-CN" altLang="en-US" dirty="0"/>
              <a:t>进行故障解决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</a:t>
            </a:r>
            <a:r>
              <a:rPr lang="zh-CN" altLang="en-US" dirty="0"/>
              <a:t>：任务创建了，但是没有下发，说明可能有未完成的任务阻止了该任务的下发。在堆垛机源任务中，找到该堆垛机是否有未完成的任务，完成即可。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Release/Active</a:t>
            </a:r>
            <a:r>
              <a:rPr lang="zh-CN" altLang="en-US" dirty="0"/>
              <a:t>：筛选出该组轮子对应的堆垛机源任务，重发任务即可。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再次，如果有堆垛机上有轮子由于故障没有放成功的话，首先应该先消除该故障，试堆垛机的情况决定操作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如果堆垛机故障消除后，堆垛机可以自动执行未完成的任务话，任务将会自动完成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如果堆垛机需要人工操作完成将货物放到货架上的话，需要手动完成任务。</a:t>
            </a:r>
            <a:endParaRPr lang="en-US" altLang="zh-CN" dirty="0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8" y="4318173"/>
            <a:ext cx="4979667" cy="248056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76867" y="4580467"/>
            <a:ext cx="668866" cy="2201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839193" y="4504267"/>
            <a:ext cx="468902" cy="235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左右 5"/>
          <p:cNvSpPr/>
          <p:nvPr/>
        </p:nvSpPr>
        <p:spPr>
          <a:xfrm>
            <a:off x="1845734" y="5558453"/>
            <a:ext cx="2993460" cy="888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45734" y="5212349"/>
            <a:ext cx="2993459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先筛选然后注意对应的堆垛机</a:t>
            </a:r>
          </a:p>
        </p:txBody>
      </p:sp>
      <p:cxnSp>
        <p:nvCxnSpPr>
          <p:cNvPr id="10" name="直接箭头连接符 9"/>
          <p:cNvCxnSpPr>
            <a:endCxn id="8" idx="0"/>
          </p:cNvCxnSpPr>
          <p:nvPr/>
        </p:nvCxnSpPr>
        <p:spPr>
          <a:xfrm flipH="1">
            <a:off x="3342464" y="3352800"/>
            <a:ext cx="3532469" cy="185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9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28" y="1393715"/>
            <a:ext cx="4529486" cy="33076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故障描述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298204"/>
            <a:ext cx="502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包装间下了出库任务后，堆垛机不到货架上去取货，如左边图片所示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723472" y="2091267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初步判断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36741" y="2525851"/>
            <a:ext cx="5918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通过堆垛机报警灯和触摸屏上的提示信息，确认堆垛机是否有故障，导致堆垛机取货任务没有被执行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在堆垛机源任务中，查看该组出库轮子的任务情况，根据状态信息进行判断，即</a:t>
            </a:r>
            <a:r>
              <a:rPr lang="en-US" altLang="zh-CN" dirty="0"/>
              <a:t>Status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</a:t>
            </a:r>
            <a:r>
              <a:rPr lang="zh-CN" altLang="en-US" dirty="0"/>
              <a:t>：任务创建但是没有下发；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Release/Active</a:t>
            </a:r>
            <a:r>
              <a:rPr lang="zh-CN" altLang="en-US" dirty="0"/>
              <a:t>：任务创建并且已经下发；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Completed</a:t>
            </a:r>
            <a:r>
              <a:rPr lang="zh-CN" altLang="en-US" dirty="0"/>
              <a:t>：堆垛机完成任务并反馈给了上位机。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请确认该堆垛机是否存在没有完成的出入库任务，即任务状态</a:t>
            </a:r>
            <a:r>
              <a:rPr lang="en-US" altLang="zh-CN" dirty="0"/>
              <a:t>Status</a:t>
            </a:r>
            <a:r>
              <a:rPr lang="zh-CN" altLang="en-US" dirty="0"/>
              <a:t>不是</a:t>
            </a:r>
            <a:r>
              <a:rPr lang="en-US" altLang="zh-CN" dirty="0"/>
              <a:t>Completed</a:t>
            </a:r>
            <a:r>
              <a:rPr lang="zh-CN" altLang="en-US" dirty="0"/>
              <a:t>的。设计原理是，堆垛机一次只能完成一个任务，下次任务下发的前提是需要等待前一次任务完成。正常情况是，系统自动完成，异常情况下需要人工干预。</a:t>
            </a: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02" y="3852333"/>
            <a:ext cx="3317712" cy="276620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853693" y="4292600"/>
            <a:ext cx="743707" cy="23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631267" y="3945467"/>
            <a:ext cx="4080933" cy="1289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2" y="1390476"/>
            <a:ext cx="4529486" cy="33076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堆垛机源任务操作界面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故障解决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433676"/>
            <a:ext cx="6095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首先，排除堆垛机的问题。如果确认需要人工干预，手动取货放到出库顶升台后，需要手动在上位机软件上干预，否则的话，很容易对后续的任务执行会造成影响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其次，根据状态值</a:t>
            </a:r>
            <a:r>
              <a:rPr lang="en-US" altLang="zh-CN" dirty="0"/>
              <a:t>Status</a:t>
            </a:r>
            <a:r>
              <a:rPr lang="zh-CN" altLang="en-US" dirty="0"/>
              <a:t>进行故障解决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Create</a:t>
            </a:r>
            <a:r>
              <a:rPr lang="zh-CN" altLang="en-US" dirty="0"/>
              <a:t>：任务创建了，但是没有下发，说明可能有未完成的任务阻止了该任务的下发。在堆垛机源任务中，找到该堆垛机是否有未完成的任务，完成即可。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Release/Active</a:t>
            </a:r>
            <a:r>
              <a:rPr lang="zh-CN" altLang="en-US" dirty="0"/>
              <a:t>：筛选出该组轮子对应的堆垛机源任务，重发任务即可。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再次，如果有堆垛机上有轮子由于故障没有放成功的话，首先应该先消除该故障，试堆垛机的情况决定操作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如果堆垛机故障消除后，堆垛机可以自动执行未完成的任务话，任务将会自动完成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如果堆垛机需要人工操作完成将货物放到货架上的话，需要手动完成任务。</a:t>
            </a:r>
            <a:endParaRPr lang="en-US" altLang="zh-CN" dirty="0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07" y="4179926"/>
            <a:ext cx="4979667" cy="248056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583267" y="4580467"/>
            <a:ext cx="668866" cy="2201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64061" y="4504267"/>
            <a:ext cx="468902" cy="2353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左右 5"/>
          <p:cNvSpPr/>
          <p:nvPr/>
        </p:nvSpPr>
        <p:spPr>
          <a:xfrm>
            <a:off x="2252129" y="5558453"/>
            <a:ext cx="2993460" cy="888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1363" y="5212349"/>
            <a:ext cx="2993459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先筛选然后注意对应的堆垛机</a:t>
            </a:r>
          </a:p>
        </p:txBody>
      </p:sp>
      <p:cxnSp>
        <p:nvCxnSpPr>
          <p:cNvPr id="10" name="直接箭头连接符 9"/>
          <p:cNvCxnSpPr>
            <a:endCxn id="8" idx="0"/>
          </p:cNvCxnSpPr>
          <p:nvPr/>
        </p:nvCxnSpPr>
        <p:spPr>
          <a:xfrm flipH="1">
            <a:off x="3758093" y="3352800"/>
            <a:ext cx="3532469" cy="185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5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库存管理界面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 flipH="1">
            <a:off x="9160933" y="676944"/>
            <a:ext cx="2142068" cy="440266"/>
          </a:xfrm>
        </p:spPr>
        <p:txBody>
          <a:bodyPr/>
          <a:lstStyle/>
          <a:p>
            <a:r>
              <a:rPr lang="zh-CN" altLang="en-US" dirty="0"/>
              <a:t>主要作用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28666" y="1117210"/>
            <a:ext cx="226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查看和管理库存情况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3" y="1425785"/>
            <a:ext cx="7921993" cy="4297681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 flipH="1">
            <a:off x="9169399" y="1828411"/>
            <a:ext cx="2142068" cy="440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主要操作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28666" y="2268677"/>
            <a:ext cx="226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删除有问题的库存轮子，同时释放对应的库位信息</a:t>
            </a:r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 flipH="1">
            <a:off x="9169399" y="3389868"/>
            <a:ext cx="2167470" cy="44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操作步骤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28666" y="3759200"/>
            <a:ext cx="2802467" cy="151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通过过滤，找到需要删除的一组轮子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点击删除按钮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点击确认删除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完成删除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2192867" y="3132667"/>
            <a:ext cx="4783666" cy="26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40666" y="3132667"/>
            <a:ext cx="1888067" cy="276999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</a:t>
            </a:r>
            <a:r>
              <a:rPr lang="zh-CN" altLang="en-US" sz="1200" dirty="0"/>
              <a:t>找到要删除的轮子信息</a:t>
            </a:r>
          </a:p>
        </p:txBody>
      </p:sp>
      <p:sp>
        <p:nvSpPr>
          <p:cNvPr id="13" name="椭圆 12"/>
          <p:cNvSpPr/>
          <p:nvPr/>
        </p:nvSpPr>
        <p:spPr>
          <a:xfrm>
            <a:off x="2370667" y="1828411"/>
            <a:ext cx="160866" cy="152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63059" y="1771545"/>
            <a:ext cx="1107996" cy="276999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点击删除按钮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9" y="3629799"/>
            <a:ext cx="3038899" cy="1267002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4358294" y="4487274"/>
            <a:ext cx="911887" cy="330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639415" y="4137192"/>
            <a:ext cx="1261533" cy="276999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确认删除</a:t>
            </a:r>
          </a:p>
        </p:txBody>
      </p:sp>
    </p:spTree>
    <p:extLst>
      <p:ext uri="{BB962C8B-B14F-4D97-AF65-F5344CB8AC3E}">
        <p14:creationId xmlns:p14="http://schemas.microsoft.com/office/powerpoint/2010/main" val="18330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参数修改操作界面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4" y="812801"/>
            <a:ext cx="2412993" cy="392279"/>
          </a:xfrm>
        </p:spPr>
        <p:txBody>
          <a:bodyPr/>
          <a:lstStyle/>
          <a:p>
            <a:r>
              <a:rPr lang="zh-CN" altLang="en-US" dirty="0"/>
              <a:t>库位分配策略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98143" y="1289738"/>
            <a:ext cx="86444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基于二期多台堆垛机的情况，从资源利用率和效率角度出发，现设计出两种库位分配策略，分别是：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单一模式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往某个巷道对应的库位上放一组轮子，直到该巷道对应的库位没有可用的空间后，接着往下一个巷道的库位上放轮子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如果在存放过程中，该巷道对应的设备有问题，比如堆垛机，将不再往该巷道对应的库位上放轮子了；如果故障得以解决，下次分配库位还会继续往该巷道分配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轮询模式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一次往一个巷道对应的库位上放一组轮子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如果期间，某个巷道对应的设备出现问题，将不会往该巷道对应的库位上放轮子，直到该故障解除</a:t>
            </a:r>
          </a:p>
        </p:txBody>
      </p:sp>
    </p:spTree>
    <p:extLst>
      <p:ext uri="{BB962C8B-B14F-4D97-AF65-F5344CB8AC3E}">
        <p14:creationId xmlns:p14="http://schemas.microsoft.com/office/powerpoint/2010/main" val="369183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93" y="0"/>
            <a:ext cx="414796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9622" y="139339"/>
            <a:ext cx="2943105" cy="539930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出库流程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27" y="3939925"/>
            <a:ext cx="4419834" cy="2397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60" y="1165818"/>
            <a:ext cx="4419834" cy="2397760"/>
          </a:xfrm>
          <a:prstGeom prst="rect">
            <a:avLst/>
          </a:prstGeom>
        </p:spPr>
      </p:pic>
      <p:sp>
        <p:nvSpPr>
          <p:cNvPr id="11" name="对话气泡: 椭圆形 10"/>
          <p:cNvSpPr/>
          <p:nvPr/>
        </p:nvSpPr>
        <p:spPr>
          <a:xfrm>
            <a:off x="5604933" y="1363056"/>
            <a:ext cx="1541054" cy="516466"/>
          </a:xfrm>
          <a:prstGeom prst="wedgeEllipseCallout">
            <a:avLst>
              <a:gd name="adj1" fmla="val -116113"/>
              <a:gd name="adj2" fmla="val 38381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椭圆形 12"/>
          <p:cNvSpPr/>
          <p:nvPr/>
        </p:nvSpPr>
        <p:spPr>
          <a:xfrm>
            <a:off x="5716450" y="5528279"/>
            <a:ext cx="1560767" cy="516466"/>
          </a:xfrm>
          <a:prstGeom prst="wedgeEllipseCallout">
            <a:avLst>
              <a:gd name="adj1" fmla="val -101296"/>
              <a:gd name="adj2" fmla="val -12110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04932" y="1436623"/>
            <a:ext cx="175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出库流程关键点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41974" y="5628160"/>
            <a:ext cx="175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出库流程关键点</a:t>
            </a:r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3" name="连接符: 肘形 32"/>
          <p:cNvCxnSpPr>
            <a:endCxn id="8" idx="1"/>
          </p:cNvCxnSpPr>
          <p:nvPr/>
        </p:nvCxnSpPr>
        <p:spPr>
          <a:xfrm flipV="1">
            <a:off x="4775200" y="2364698"/>
            <a:ext cx="2577560" cy="1275969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cxnSpLocks/>
          </p:cNvCxnSpPr>
          <p:nvPr/>
        </p:nvCxnSpPr>
        <p:spPr>
          <a:xfrm flipV="1">
            <a:off x="4919133" y="5020733"/>
            <a:ext cx="2442094" cy="84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52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参数修改操作界面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3" y="812801"/>
            <a:ext cx="3234259" cy="392279"/>
          </a:xfrm>
        </p:spPr>
        <p:txBody>
          <a:bodyPr/>
          <a:lstStyle/>
          <a:p>
            <a:r>
              <a:rPr lang="zh-CN" altLang="en-US" dirty="0"/>
              <a:t>如何选择库位分配策略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205080"/>
            <a:ext cx="10303933" cy="558988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608667" y="5046133"/>
            <a:ext cx="1253066" cy="355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064933" y="4233333"/>
            <a:ext cx="5164667" cy="287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302002" y="1733216"/>
            <a:ext cx="220131" cy="205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35" y="3066441"/>
            <a:ext cx="3810532" cy="1867161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9319491" y="4293369"/>
            <a:ext cx="766618" cy="170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121012" y="4179576"/>
            <a:ext cx="119149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单一模式</a:t>
            </a:r>
          </a:p>
        </p:txBody>
      </p:sp>
      <p:sp>
        <p:nvSpPr>
          <p:cNvPr id="11" name="箭头: 下 10"/>
          <p:cNvSpPr/>
          <p:nvPr/>
        </p:nvSpPr>
        <p:spPr>
          <a:xfrm>
            <a:off x="8035635" y="4691303"/>
            <a:ext cx="120073" cy="453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550730" y="5166976"/>
            <a:ext cx="119149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轮询模式</a:t>
            </a:r>
          </a:p>
        </p:txBody>
      </p:sp>
    </p:spTree>
    <p:extLst>
      <p:ext uri="{BB962C8B-B14F-4D97-AF65-F5344CB8AC3E}">
        <p14:creationId xmlns:p14="http://schemas.microsoft.com/office/powerpoint/2010/main" val="30608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4" y="812801"/>
            <a:ext cx="2412993" cy="392279"/>
          </a:xfrm>
        </p:spPr>
        <p:txBody>
          <a:bodyPr/>
          <a:lstStyle/>
          <a:p>
            <a:r>
              <a:rPr lang="zh-CN" altLang="en-US" dirty="0"/>
              <a:t>批量异常出库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46" y="1205080"/>
            <a:ext cx="8348295" cy="44872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72" y="1976714"/>
            <a:ext cx="8007927" cy="4504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309" y="2586181"/>
            <a:ext cx="7784322" cy="427181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639127" y="1588655"/>
            <a:ext cx="554182" cy="230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39127" y="2346036"/>
            <a:ext cx="628073" cy="245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67200" y="2015698"/>
            <a:ext cx="3629891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输入条码，查询指定的轮子</a:t>
            </a:r>
          </a:p>
        </p:txBody>
      </p:sp>
      <p:sp>
        <p:nvSpPr>
          <p:cNvPr id="10" name="椭圆 9"/>
          <p:cNvSpPr/>
          <p:nvPr/>
        </p:nvSpPr>
        <p:spPr>
          <a:xfrm>
            <a:off x="5347855" y="3306618"/>
            <a:ext cx="6705600" cy="9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9854" y="3583114"/>
            <a:ext cx="2793034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选择批量异常出库的轮子</a:t>
            </a:r>
          </a:p>
        </p:txBody>
      </p:sp>
      <p:sp>
        <p:nvSpPr>
          <p:cNvPr id="13" name="椭圆 12"/>
          <p:cNvSpPr/>
          <p:nvPr/>
        </p:nvSpPr>
        <p:spPr>
          <a:xfrm>
            <a:off x="6696364" y="2964873"/>
            <a:ext cx="498763" cy="184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195127" y="2857884"/>
            <a:ext cx="3953163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点击按钮，执行异常出库操作</a:t>
            </a:r>
          </a:p>
        </p:txBody>
      </p:sp>
    </p:spTree>
    <p:extLst>
      <p:ext uri="{BB962C8B-B14F-4D97-AF65-F5344CB8AC3E}">
        <p14:creationId xmlns:p14="http://schemas.microsoft.com/office/powerpoint/2010/main" val="38460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4" y="812801"/>
            <a:ext cx="2412993" cy="392279"/>
          </a:xfrm>
        </p:spPr>
        <p:txBody>
          <a:bodyPr/>
          <a:lstStyle/>
          <a:p>
            <a:r>
              <a:rPr lang="zh-CN" altLang="en-US" dirty="0"/>
              <a:t>批量异常出库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87418" y="1560945"/>
            <a:ext cx="7278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几个主要问题如下：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批量异常出库的轮子是一组，即两个轮子，无法实现单个轮子出库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批量异常出库的口是</a:t>
            </a:r>
            <a:r>
              <a:rPr lang="en-US" altLang="zh-CN" dirty="0"/>
              <a:t>1147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建议正常出库和包装间出库不要同时操作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676" y="2779992"/>
            <a:ext cx="3224412" cy="300913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9504218" y="4091709"/>
            <a:ext cx="2133600" cy="125614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79" y="1273726"/>
            <a:ext cx="10132321" cy="5496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4" y="812801"/>
            <a:ext cx="3810762" cy="392279"/>
          </a:xfrm>
        </p:spPr>
        <p:txBody>
          <a:bodyPr/>
          <a:lstStyle/>
          <a:p>
            <a:r>
              <a:rPr lang="zh-CN" altLang="en-US" dirty="0"/>
              <a:t>工字轮同步（人工置物）</a:t>
            </a:r>
          </a:p>
        </p:txBody>
      </p:sp>
      <p:sp>
        <p:nvSpPr>
          <p:cNvPr id="15" name="椭圆 14"/>
          <p:cNvSpPr/>
          <p:nvPr/>
        </p:nvSpPr>
        <p:spPr>
          <a:xfrm>
            <a:off x="6169891" y="2281382"/>
            <a:ext cx="449891" cy="267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87127" y="2230643"/>
            <a:ext cx="2576945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双击需要同步的位置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43" y="2599975"/>
            <a:ext cx="3100693" cy="187798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5456564" y="2795348"/>
            <a:ext cx="575345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66622" y="2587744"/>
            <a:ext cx="4257965" cy="646331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点击查询，查询目前在系统中记录的未完成输送线任务的工字轮信息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323" y="3270919"/>
            <a:ext cx="3066813" cy="18574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106638" y="4244809"/>
            <a:ext cx="2699852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选择需要同步的工字轮</a:t>
            </a:r>
          </a:p>
        </p:txBody>
      </p:sp>
      <p:sp>
        <p:nvSpPr>
          <p:cNvPr id="22" name="椭圆 21"/>
          <p:cNvSpPr/>
          <p:nvPr/>
        </p:nvSpPr>
        <p:spPr>
          <a:xfrm>
            <a:off x="6031909" y="3489681"/>
            <a:ext cx="655218" cy="179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559636" y="4850531"/>
            <a:ext cx="914400" cy="36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67492" y="5321823"/>
            <a:ext cx="2698687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点击提交，完成整个过程</a:t>
            </a:r>
          </a:p>
        </p:txBody>
      </p:sp>
    </p:spTree>
    <p:extLst>
      <p:ext uri="{BB962C8B-B14F-4D97-AF65-F5344CB8AC3E}">
        <p14:creationId xmlns:p14="http://schemas.microsoft.com/office/powerpoint/2010/main" val="179329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3" y="812801"/>
            <a:ext cx="5667271" cy="392279"/>
          </a:xfrm>
        </p:spPr>
        <p:txBody>
          <a:bodyPr/>
          <a:lstStyle/>
          <a:p>
            <a:r>
              <a:rPr lang="zh-CN" altLang="en-US" dirty="0"/>
              <a:t>工字轮同步（人工置物）过程中触摸屏状态变化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02" y="1555343"/>
            <a:ext cx="7652143" cy="4578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36654" y="1714107"/>
            <a:ext cx="352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将实物工字轮放到</a:t>
            </a:r>
            <a:r>
              <a:rPr lang="en-US" altLang="zh-CN" dirty="0"/>
              <a:t>1112</a:t>
            </a:r>
            <a:r>
              <a:rPr lang="zh-CN" altLang="en-US" dirty="0"/>
              <a:t>位置，轮子一定要挡住</a:t>
            </a:r>
            <a:r>
              <a:rPr lang="en-US" altLang="zh-CN" dirty="0"/>
              <a:t>1109</a:t>
            </a:r>
            <a:r>
              <a:rPr lang="zh-CN" altLang="en-US" dirty="0"/>
              <a:t>位置的光电，触摸屏</a:t>
            </a:r>
            <a:r>
              <a:rPr lang="en-US" altLang="zh-CN" dirty="0"/>
              <a:t>1109</a:t>
            </a:r>
            <a:r>
              <a:rPr lang="zh-CN" altLang="en-US" dirty="0"/>
              <a:t>位置会变成红色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36654" y="3080033"/>
            <a:ext cx="352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在上位机上完成操作后，</a:t>
            </a:r>
            <a:r>
              <a:rPr lang="en-US" altLang="zh-CN" dirty="0"/>
              <a:t>1109</a:t>
            </a:r>
            <a:r>
              <a:rPr lang="zh-CN" altLang="en-US" dirty="0"/>
              <a:t>位置的状态会变成绿颜色的，轮子会在纤体上移动到站台上，然后入库的</a:t>
            </a:r>
          </a:p>
        </p:txBody>
      </p:sp>
      <p:sp>
        <p:nvSpPr>
          <p:cNvPr id="5" name="矩形 4"/>
          <p:cNvSpPr/>
          <p:nvPr/>
        </p:nvSpPr>
        <p:spPr>
          <a:xfrm>
            <a:off x="5173133" y="2484582"/>
            <a:ext cx="516467" cy="323273"/>
          </a:xfrm>
          <a:prstGeom prst="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73132" y="2484582"/>
            <a:ext cx="516467" cy="3232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3" y="812801"/>
            <a:ext cx="5667271" cy="392279"/>
          </a:xfrm>
        </p:spPr>
        <p:txBody>
          <a:bodyPr/>
          <a:lstStyle/>
          <a:p>
            <a:r>
              <a:rPr lang="zh-CN" altLang="en-US" dirty="0"/>
              <a:t>工字轮同步（人工置物）注意问题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49163" y="1640216"/>
            <a:ext cx="8027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要同步的轮子一定是在本系统中出现的，即在</a:t>
            </a:r>
            <a:r>
              <a:rPr lang="en-US" altLang="zh-CN" dirty="0"/>
              <a:t>1104</a:t>
            </a:r>
            <a:r>
              <a:rPr lang="zh-CN" altLang="en-US" dirty="0"/>
              <a:t>处被扫码过且分配了库位的轮子，外来的轮子是无法从本系统中选择出来的。确保在上位机上操作的时候，轮子信息一定要与实物上标签的二维码信息一致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实物轮子一定要挡住要同步区域的光电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步原理是：会将之前轮子的输送线源任务取消，清除分配的库位，然后创建新的输送线源任务。如果在用条码查询过程中，会查到两条记录，不必奇怪。注意，两条记录的源地址是不一样的，只要是看到源地址是</a:t>
            </a:r>
            <a:r>
              <a:rPr lang="en-US" altLang="zh-CN" dirty="0"/>
              <a:t>1104</a:t>
            </a:r>
            <a:r>
              <a:rPr lang="zh-CN" altLang="en-US" dirty="0"/>
              <a:t>就意味着是从</a:t>
            </a:r>
            <a:r>
              <a:rPr lang="en-US" altLang="zh-CN" dirty="0"/>
              <a:t>1104</a:t>
            </a:r>
            <a:r>
              <a:rPr lang="zh-CN" altLang="en-US" dirty="0"/>
              <a:t>扫条码得到的，而其他是同步得到的。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目前同步支持入库和出库。但是位置是由要求的，入库只支持主线上的位置，出库只支持</a:t>
            </a:r>
            <a:r>
              <a:rPr lang="en-US" altLang="zh-CN" dirty="0"/>
              <a:t>1145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79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3" y="812801"/>
            <a:ext cx="5667271" cy="392279"/>
          </a:xfrm>
        </p:spPr>
        <p:txBody>
          <a:bodyPr/>
          <a:lstStyle/>
          <a:p>
            <a:r>
              <a:rPr lang="zh-CN" altLang="en-US" dirty="0"/>
              <a:t>库位</a:t>
            </a:r>
            <a:r>
              <a:rPr lang="en-US" altLang="zh-CN" dirty="0"/>
              <a:t>3D</a:t>
            </a:r>
            <a:r>
              <a:rPr lang="zh-CN" altLang="en-US" dirty="0"/>
              <a:t>信息显示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2" y="1340937"/>
            <a:ext cx="10044009" cy="5398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63" y="2001172"/>
            <a:ext cx="608935" cy="8436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9896" y="2238320"/>
            <a:ext cx="3639127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选择巷道查看对应的库位信息</a:t>
            </a:r>
          </a:p>
        </p:txBody>
      </p:sp>
    </p:spTree>
    <p:extLst>
      <p:ext uri="{BB962C8B-B14F-4D97-AF65-F5344CB8AC3E}">
        <p14:creationId xmlns:p14="http://schemas.microsoft.com/office/powerpoint/2010/main" val="124605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新增界面操作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84873" y="812801"/>
            <a:ext cx="5667271" cy="392279"/>
          </a:xfrm>
        </p:spPr>
        <p:txBody>
          <a:bodyPr/>
          <a:lstStyle/>
          <a:p>
            <a:r>
              <a:rPr lang="zh-CN" altLang="en-US" dirty="0"/>
              <a:t>取消位置预约信息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82" y="1205080"/>
            <a:ext cx="10252364" cy="556190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833091" y="1708727"/>
            <a:ext cx="277091" cy="240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06" y="2892045"/>
            <a:ext cx="323895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7009" y="550330"/>
            <a:ext cx="2465388" cy="389467"/>
          </a:xfrm>
        </p:spPr>
        <p:txBody>
          <a:bodyPr/>
          <a:lstStyle/>
          <a:p>
            <a:r>
              <a:rPr lang="zh-CN" altLang="en-US" dirty="0"/>
              <a:t>画面常见按钮介绍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6610" y="0"/>
            <a:ext cx="8838858" cy="57336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准备工作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53" y="1716063"/>
            <a:ext cx="257211" cy="2762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08846" y="1652589"/>
            <a:ext cx="18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增加新数据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10" y="2196544"/>
            <a:ext cx="323895" cy="2381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08846" y="2130957"/>
            <a:ext cx="171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编辑修改数据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910" y="2677025"/>
            <a:ext cx="257211" cy="25721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08846" y="2595555"/>
            <a:ext cx="162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删除数据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909" y="3176559"/>
            <a:ext cx="257211" cy="2667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91104" y="3125261"/>
            <a:ext cx="164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刷新新数据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015" y="1062016"/>
            <a:ext cx="1400370" cy="2762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09" y="1134055"/>
            <a:ext cx="1123950" cy="238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015" y="1732465"/>
            <a:ext cx="257211" cy="20957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375400" y="1628265"/>
            <a:ext cx="171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重新下发任务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0015" y="2206070"/>
            <a:ext cx="257211" cy="21910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75400" y="2130957"/>
            <a:ext cx="161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取消任务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0962" y="2696078"/>
            <a:ext cx="276264" cy="23815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375399" y="2677025"/>
            <a:ext cx="225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结束或是完成任务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789" y="1134807"/>
            <a:ext cx="276264" cy="23815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7856" y="3703074"/>
            <a:ext cx="276264" cy="23815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281672" y="3619469"/>
            <a:ext cx="164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重置</a:t>
            </a:r>
          </a:p>
        </p:txBody>
      </p:sp>
    </p:spTree>
    <p:extLst>
      <p:ext uri="{BB962C8B-B14F-4D97-AF65-F5344CB8AC3E}">
        <p14:creationId xmlns:p14="http://schemas.microsoft.com/office/powerpoint/2010/main" val="2784986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87" y="980903"/>
            <a:ext cx="10404894" cy="56446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10" y="0"/>
            <a:ext cx="8838858" cy="57336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5854" y="553910"/>
            <a:ext cx="2146418" cy="599975"/>
          </a:xfrm>
        </p:spPr>
        <p:txBody>
          <a:bodyPr/>
          <a:lstStyle/>
          <a:p>
            <a:r>
              <a:rPr lang="zh-CN" altLang="en-US" dirty="0"/>
              <a:t>搜索工字轮</a:t>
            </a:r>
          </a:p>
        </p:txBody>
      </p:sp>
      <p:sp>
        <p:nvSpPr>
          <p:cNvPr id="5" name="椭圆 4"/>
          <p:cNvSpPr/>
          <p:nvPr/>
        </p:nvSpPr>
        <p:spPr>
          <a:xfrm>
            <a:off x="4369869" y="1703673"/>
            <a:ext cx="452388" cy="259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61956" y="1654712"/>
            <a:ext cx="1731350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1.</a:t>
            </a:r>
            <a:r>
              <a:rPr lang="zh-CN" altLang="en-US" sz="1600" b="1" dirty="0">
                <a:solidFill>
                  <a:srgbClr val="FF0000"/>
                </a:solidFill>
              </a:rPr>
              <a:t>点击搜索按钮</a:t>
            </a:r>
          </a:p>
        </p:txBody>
      </p:sp>
      <p:sp>
        <p:nvSpPr>
          <p:cNvPr id="7" name="椭圆 6"/>
          <p:cNvSpPr/>
          <p:nvPr/>
        </p:nvSpPr>
        <p:spPr>
          <a:xfrm>
            <a:off x="4596063" y="3888970"/>
            <a:ext cx="545565" cy="163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1628" y="3674473"/>
            <a:ext cx="3261227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2.</a:t>
            </a:r>
            <a:r>
              <a:rPr lang="zh-CN" altLang="en-US" sz="1600" b="1" dirty="0">
                <a:solidFill>
                  <a:srgbClr val="FF0000"/>
                </a:solidFill>
              </a:rPr>
              <a:t>选择搜索条件，即模糊查找</a:t>
            </a:r>
          </a:p>
        </p:txBody>
      </p:sp>
      <p:sp>
        <p:nvSpPr>
          <p:cNvPr id="9" name="椭圆 8"/>
          <p:cNvSpPr/>
          <p:nvPr/>
        </p:nvSpPr>
        <p:spPr>
          <a:xfrm>
            <a:off x="4596063" y="4052600"/>
            <a:ext cx="545565" cy="205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41628" y="4144433"/>
            <a:ext cx="3665488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3.</a:t>
            </a:r>
            <a:r>
              <a:rPr lang="zh-CN" altLang="en-US" sz="1600" b="1" dirty="0">
                <a:solidFill>
                  <a:srgbClr val="FF0000"/>
                </a:solidFill>
              </a:rPr>
              <a:t>输入该组轮子中的任一轮子的条码</a:t>
            </a:r>
          </a:p>
        </p:txBody>
      </p:sp>
      <p:sp>
        <p:nvSpPr>
          <p:cNvPr id="11" name="椭圆 10"/>
          <p:cNvSpPr/>
          <p:nvPr/>
        </p:nvSpPr>
        <p:spPr>
          <a:xfrm>
            <a:off x="4596063" y="4677878"/>
            <a:ext cx="620830" cy="231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16893" y="4677878"/>
            <a:ext cx="4104076" cy="338554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4.</a:t>
            </a:r>
            <a:r>
              <a:rPr lang="zh-CN" altLang="en-US" sz="1600" b="1" dirty="0">
                <a:solidFill>
                  <a:srgbClr val="FF0000"/>
                </a:solidFill>
              </a:rPr>
              <a:t>点击过滤按钮，得到需要的轮子信息</a:t>
            </a:r>
          </a:p>
        </p:txBody>
      </p:sp>
    </p:spTree>
    <p:extLst>
      <p:ext uri="{BB962C8B-B14F-4D97-AF65-F5344CB8AC3E}">
        <p14:creationId xmlns:p14="http://schemas.microsoft.com/office/powerpoint/2010/main" val="210764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10" y="0"/>
            <a:ext cx="8838858" cy="57336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输送机消息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5853" y="553910"/>
            <a:ext cx="3093079" cy="599975"/>
          </a:xfrm>
        </p:spPr>
        <p:txBody>
          <a:bodyPr>
            <a:normAutofit/>
          </a:bodyPr>
          <a:lstStyle/>
          <a:p>
            <a:r>
              <a:rPr lang="zh-CN" altLang="en-US" dirty="0"/>
              <a:t>查看来自现场设备的消息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85" y="853897"/>
            <a:ext cx="6691315" cy="5757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6" y="2056202"/>
            <a:ext cx="3973570" cy="3574132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3793067" y="3649133"/>
            <a:ext cx="2971800" cy="457200"/>
          </a:xfrm>
          <a:prstGeom prst="rightArrow">
            <a:avLst>
              <a:gd name="adj1" fmla="val 50000"/>
              <a:gd name="adj2" fmla="val 4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379915" y="3416068"/>
            <a:ext cx="937152" cy="92333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刚才扫描到轮子信息</a:t>
            </a:r>
          </a:p>
        </p:txBody>
      </p:sp>
    </p:spTree>
    <p:extLst>
      <p:ext uri="{BB962C8B-B14F-4D97-AF65-F5344CB8AC3E}">
        <p14:creationId xmlns:p14="http://schemas.microsoft.com/office/powerpoint/2010/main" val="21866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44" y="1153885"/>
            <a:ext cx="8091055" cy="46440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10" y="0"/>
            <a:ext cx="8838858" cy="57336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输送机消息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5854" y="553910"/>
            <a:ext cx="3355546" cy="599975"/>
          </a:xfrm>
        </p:spPr>
        <p:txBody>
          <a:bodyPr>
            <a:normAutofit/>
          </a:bodyPr>
          <a:lstStyle/>
          <a:p>
            <a:r>
              <a:rPr lang="zh-CN" altLang="en-US" dirty="0"/>
              <a:t>查看轮子去向异常口的原因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5854" y="1171697"/>
            <a:ext cx="270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条码</a:t>
            </a:r>
            <a:r>
              <a:rPr lang="en-US" altLang="zh-CN" dirty="0" err="1"/>
              <a:t>xxxxxx</a:t>
            </a:r>
            <a:r>
              <a:rPr lang="zh-CN" altLang="en-US" dirty="0"/>
              <a:t>已存在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两个轮子类型不一致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MES</a:t>
            </a:r>
            <a:r>
              <a:rPr lang="zh-CN" altLang="en-US" dirty="0"/>
              <a:t>中没有轮子信息</a:t>
            </a:r>
          </a:p>
        </p:txBody>
      </p:sp>
      <p:sp>
        <p:nvSpPr>
          <p:cNvPr id="7" name="矩形 6"/>
          <p:cNvSpPr/>
          <p:nvPr/>
        </p:nvSpPr>
        <p:spPr>
          <a:xfrm>
            <a:off x="11269133" y="1769533"/>
            <a:ext cx="787400" cy="36322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>
            <a:off x="3620655" y="1644073"/>
            <a:ext cx="7648478" cy="13700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612468" y="2829467"/>
            <a:ext cx="3039533" cy="369332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path path="circle">
              <a:fillToRect l="50000" t="50000" r="100000" b="100000"/>
            </a:path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查看轮子打到异常口的原因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31" y="2054382"/>
            <a:ext cx="7379915" cy="480361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751782" y="2918691"/>
            <a:ext cx="1616364" cy="378691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9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01" y="909151"/>
            <a:ext cx="10718800" cy="5789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8911687" cy="1280890"/>
          </a:xfrm>
        </p:spPr>
        <p:txBody>
          <a:bodyPr/>
          <a:lstStyle/>
          <a:p>
            <a:r>
              <a:rPr lang="zh-CN" altLang="en-US" dirty="0"/>
              <a:t>输送线源任务操作界面</a:t>
            </a:r>
          </a:p>
        </p:txBody>
      </p:sp>
      <p:sp>
        <p:nvSpPr>
          <p:cNvPr id="8" name="椭圆 7"/>
          <p:cNvSpPr/>
          <p:nvPr/>
        </p:nvSpPr>
        <p:spPr>
          <a:xfrm>
            <a:off x="3551722" y="1429172"/>
            <a:ext cx="606392" cy="279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63992" y="1271265"/>
            <a:ext cx="1520792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重发任务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取消任务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完成任务</a:t>
            </a:r>
          </a:p>
        </p:txBody>
      </p:sp>
    </p:spTree>
    <p:extLst>
      <p:ext uri="{BB962C8B-B14F-4D97-AF65-F5344CB8AC3E}">
        <p14:creationId xmlns:p14="http://schemas.microsoft.com/office/powerpoint/2010/main" val="349254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8911687" cy="1280890"/>
          </a:xfrm>
        </p:spPr>
        <p:txBody>
          <a:bodyPr/>
          <a:lstStyle/>
          <a:p>
            <a:r>
              <a:rPr lang="zh-CN" altLang="en-US" dirty="0"/>
              <a:t>输送线源任务操作界面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938866" y="821267"/>
            <a:ext cx="1557867" cy="392279"/>
          </a:xfrm>
        </p:spPr>
        <p:txBody>
          <a:bodyPr/>
          <a:lstStyle/>
          <a:p>
            <a:r>
              <a:rPr lang="zh-CN" altLang="en-US" dirty="0"/>
              <a:t>主要用途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52134" y="1247414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对出库入库的输送线任务进行管理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1938864" y="1761069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主要操作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52134" y="2153347"/>
            <a:ext cx="215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重发任务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取消任务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结束完成任务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1964262" y="3161342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适用位置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60597" y="3541881"/>
            <a:ext cx="318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P1104</a:t>
            </a:r>
            <a:r>
              <a:rPr lang="zh-CN" altLang="en-US" dirty="0"/>
              <a:t>（条码扫描处）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P1146</a:t>
            </a:r>
            <a:r>
              <a:rPr lang="zh-CN" altLang="en-US" dirty="0"/>
              <a:t>（入包装间处）</a:t>
            </a:r>
            <a:endParaRPr lang="en-US" altLang="zh-CN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1964262" y="4840941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适用场景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60597" y="5213417"/>
            <a:ext cx="318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轮子停在</a:t>
            </a:r>
            <a:r>
              <a:rPr lang="en-US" altLang="zh-CN" dirty="0"/>
              <a:t>P1104</a:t>
            </a:r>
            <a:r>
              <a:rPr lang="zh-CN" altLang="en-US" dirty="0"/>
              <a:t>不前行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P1146</a:t>
            </a:r>
            <a:r>
              <a:rPr lang="zh-CN" altLang="en-US" dirty="0"/>
              <a:t>（入包装间处）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43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652" y="0"/>
            <a:ext cx="4935481" cy="676944"/>
          </a:xfrm>
        </p:spPr>
        <p:txBody>
          <a:bodyPr/>
          <a:lstStyle/>
          <a:p>
            <a:r>
              <a:rPr lang="zh-CN" altLang="en-US" dirty="0"/>
              <a:t>输送线源任务操作界面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23474" y="821267"/>
            <a:ext cx="1557867" cy="392279"/>
          </a:xfrm>
        </p:spPr>
        <p:txBody>
          <a:bodyPr/>
          <a:lstStyle/>
          <a:p>
            <a:r>
              <a:rPr lang="zh-CN" altLang="en-US" dirty="0"/>
              <a:t>故障描述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6742" y="1205079"/>
            <a:ext cx="502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轮子停在条码扫描处不前行，如左边图片所示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723472" y="1642531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初步判断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36741" y="1975540"/>
            <a:ext cx="578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请确认设备是否有报警，观察报警灯或是查看触摸屏上是否有报警信息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检查输送线与上位机通讯是否异常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判断是否触发了异常模式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5723469" y="3220608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情况分析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45205" y="3965223"/>
            <a:ext cx="597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在输送线消息界面，通过前面介绍的搜索轮子方法，查看是否可以找到前面的轮子信息</a:t>
            </a:r>
            <a:endParaRPr lang="en-US" altLang="zh-CN" dirty="0"/>
          </a:p>
          <a:p>
            <a:r>
              <a:rPr lang="zh-CN" altLang="en-US" dirty="0"/>
              <a:t>解决办法：</a:t>
            </a:r>
            <a:r>
              <a:rPr lang="en-US" altLang="zh-CN" dirty="0"/>
              <a:t>1.</a:t>
            </a:r>
            <a:r>
              <a:rPr lang="zh-CN" altLang="en-US" dirty="0"/>
              <a:t>等待通讯恢复 </a:t>
            </a:r>
            <a:r>
              <a:rPr lang="en-US" altLang="zh-CN" dirty="0"/>
              <a:t>2.</a:t>
            </a:r>
            <a:r>
              <a:rPr lang="zh-CN" altLang="en-US" dirty="0"/>
              <a:t>手动将轮子打到异常口，之后搬到条码扫描口再试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86" y="1433316"/>
            <a:ext cx="3973570" cy="3574132"/>
          </a:xfrm>
          <a:prstGeom prst="rect">
            <a:avLst/>
          </a:prstGeom>
        </p:spPr>
      </p:pic>
      <p:sp>
        <p:nvSpPr>
          <p:cNvPr id="19" name="标题 1"/>
          <p:cNvSpPr txBox="1">
            <a:spLocks/>
          </p:cNvSpPr>
          <p:nvPr/>
        </p:nvSpPr>
        <p:spPr>
          <a:xfrm>
            <a:off x="1566927" y="623637"/>
            <a:ext cx="1684274" cy="676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场景一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045205" y="3632209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情况一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6036741" y="5227670"/>
            <a:ext cx="1710269" cy="333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情况二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79067" y="5573890"/>
            <a:ext cx="597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在输送线源界面，通过前面介绍的搜索轮子方法，查看是否可以找到下发给输送线的源任务</a:t>
            </a:r>
            <a:endParaRPr lang="en-US" altLang="zh-CN" dirty="0"/>
          </a:p>
          <a:p>
            <a:r>
              <a:rPr lang="zh-CN" altLang="en-US" dirty="0"/>
              <a:t>解决办法：</a:t>
            </a:r>
            <a:r>
              <a:rPr lang="en-US" altLang="zh-CN" dirty="0"/>
              <a:t>1.</a:t>
            </a:r>
            <a:r>
              <a:rPr lang="zh-CN" altLang="en-US" dirty="0"/>
              <a:t>如果有的话，重新下发一次任务即可</a:t>
            </a:r>
            <a:r>
              <a:rPr lang="en-US" altLang="zh-CN" dirty="0"/>
              <a:t>2.</a:t>
            </a:r>
            <a:r>
              <a:rPr lang="zh-CN" altLang="en-US" dirty="0"/>
              <a:t>手动将轮子打到异常口，之后搬到条码扫描口再试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7544498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2758</TotalTime>
  <Words>2266</Words>
  <Application>Microsoft Office PowerPoint</Application>
  <PresentationFormat>宽屏</PresentationFormat>
  <Paragraphs>217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幼圆</vt:lpstr>
      <vt:lpstr>Arial</vt:lpstr>
      <vt:lpstr>Century Gothic</vt:lpstr>
      <vt:lpstr>Wingdings 3</vt:lpstr>
      <vt:lpstr>丝状</vt:lpstr>
      <vt:lpstr>入库流程</vt:lpstr>
      <vt:lpstr>出库流程</vt:lpstr>
      <vt:lpstr>准备工作</vt:lpstr>
      <vt:lpstr>准备工作</vt:lpstr>
      <vt:lpstr>输送机消息</vt:lpstr>
      <vt:lpstr>输送机消息</vt:lpstr>
      <vt:lpstr>输送线源任务操作界面</vt:lpstr>
      <vt:lpstr>输送线源任务操作界面</vt:lpstr>
      <vt:lpstr>输送线源任务操作界面</vt:lpstr>
      <vt:lpstr>输送线源任务操作界面</vt:lpstr>
      <vt:lpstr>输送线源任务操作界面</vt:lpstr>
      <vt:lpstr>堆垛机源任务操作界面</vt:lpstr>
      <vt:lpstr>堆垛机源任务操作界面</vt:lpstr>
      <vt:lpstr>堆垛机源任务操作界面</vt:lpstr>
      <vt:lpstr>堆垛机源任务操作界面</vt:lpstr>
      <vt:lpstr>堆垛机源任务操作界面</vt:lpstr>
      <vt:lpstr>堆垛机源任务操作界面</vt:lpstr>
      <vt:lpstr>库存管理界面</vt:lpstr>
      <vt:lpstr>参数修改操作界面</vt:lpstr>
      <vt:lpstr>参数修改操作界面</vt:lpstr>
      <vt:lpstr>新增界面操作</vt:lpstr>
      <vt:lpstr>新增界面操作</vt:lpstr>
      <vt:lpstr>新增界面操作</vt:lpstr>
      <vt:lpstr>新增界面操作</vt:lpstr>
      <vt:lpstr>新增界面操作</vt:lpstr>
      <vt:lpstr>新增界面操作</vt:lpstr>
      <vt:lpstr>新增界面操作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入库流程</dc:title>
  <dc:creator>WMSCTSO</dc:creator>
  <cp:lastModifiedBy>NiTech</cp:lastModifiedBy>
  <cp:revision>131</cp:revision>
  <dcterms:created xsi:type="dcterms:W3CDTF">2017-09-21T01:59:24Z</dcterms:created>
  <dcterms:modified xsi:type="dcterms:W3CDTF">2018-06-05T01:31:58Z</dcterms:modified>
</cp:coreProperties>
</file>